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67C10E54-F1F7-4473-A265-36AC6B6D46AE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Chicago Crime Project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4F608F9F-3B74-4682-A1BF-8C3DE88C533C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5/30/2024 1:32:39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11" id="10" name="slide10">
            <a:extLst>
              <a:ext uri="{FF2B5EF4-FFF2-40B4-BE49-F238E27FC236}">
                <a16:creationId xmlns:a16="http://schemas.microsoft.com/office/drawing/2014/main" id="{D92FE5D6-20B9-499A-B1BE-362E56C3D63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12" id="11" name="slide11">
            <a:extLst>
              <a:ext uri="{FF2B5EF4-FFF2-40B4-BE49-F238E27FC236}">
                <a16:creationId xmlns:a16="http://schemas.microsoft.com/office/drawing/2014/main" id="{891A09B0-3A94-4786-B279-EADDE474E3A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13" id="12" name="slide12">
            <a:extLst>
              <a:ext uri="{FF2B5EF4-FFF2-40B4-BE49-F238E27FC236}">
                <a16:creationId xmlns:a16="http://schemas.microsoft.com/office/drawing/2014/main" id="{0043D459-9252-4772-A807-5E6C81DA3A5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14" id="13" name="slide13">
            <a:extLst>
              <a:ext uri="{FF2B5EF4-FFF2-40B4-BE49-F238E27FC236}">
                <a16:creationId xmlns:a16="http://schemas.microsoft.com/office/drawing/2014/main" id="{46E45D95-BD63-4B17-8603-3FB44718A42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17" id="14" name="slide14">
            <a:extLst>
              <a:ext uri="{FF2B5EF4-FFF2-40B4-BE49-F238E27FC236}">
                <a16:creationId xmlns:a16="http://schemas.microsoft.com/office/drawing/2014/main" id="{4C226CDF-389F-4F69-9AAD-47A0E507E58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16" id="15" name="slide15">
            <a:extLst>
              <a:ext uri="{FF2B5EF4-FFF2-40B4-BE49-F238E27FC236}">
                <a16:creationId xmlns:a16="http://schemas.microsoft.com/office/drawing/2014/main" id="{5BE19E1C-7862-421C-B2F3-B3723F7D158B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1" id="2" name="slide2">
            <a:extLst>
              <a:ext uri="{FF2B5EF4-FFF2-40B4-BE49-F238E27FC236}">
                <a16:creationId xmlns:a16="http://schemas.microsoft.com/office/drawing/2014/main" id="{34AF4E27-AA40-4196-B061-DDAE63FFDA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3" id="3" name="slide3">
            <a:extLst>
              <a:ext uri="{FF2B5EF4-FFF2-40B4-BE49-F238E27FC236}">
                <a16:creationId xmlns:a16="http://schemas.microsoft.com/office/drawing/2014/main" id="{B70D2FA6-539B-44CE-B72E-73456BE7FC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6" id="4" name="slide4">
            <a:extLst>
              <a:ext uri="{FF2B5EF4-FFF2-40B4-BE49-F238E27FC236}">
                <a16:creationId xmlns:a16="http://schemas.microsoft.com/office/drawing/2014/main" id="{F739EFC7-524E-4C04-8803-91206A96CC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5" id="5" name="slide5">
            <a:extLst>
              <a:ext uri="{FF2B5EF4-FFF2-40B4-BE49-F238E27FC236}">
                <a16:creationId xmlns:a16="http://schemas.microsoft.com/office/drawing/2014/main" id="{81362F70-89E7-49E7-8D09-B43F2144D4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7" id="6" name="slide6">
            <a:extLst>
              <a:ext uri="{FF2B5EF4-FFF2-40B4-BE49-F238E27FC236}">
                <a16:creationId xmlns:a16="http://schemas.microsoft.com/office/drawing/2014/main" id="{A140678A-105E-4742-A850-61B1B02FB5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8" id="7" name="slide7">
            <a:extLst>
              <a:ext uri="{FF2B5EF4-FFF2-40B4-BE49-F238E27FC236}">
                <a16:creationId xmlns:a16="http://schemas.microsoft.com/office/drawing/2014/main" id="{D066995D-4AD0-49F7-9FAF-E63E05F953F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9" id="8" name="slide8">
            <a:extLst>
              <a:ext uri="{FF2B5EF4-FFF2-40B4-BE49-F238E27FC236}">
                <a16:creationId xmlns:a16="http://schemas.microsoft.com/office/drawing/2014/main" id="{A03E1078-3EE4-47D0-B2FD-7285F0E342C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icago Crime10" id="9" name="slide9">
            <a:extLst>
              <a:ext uri="{FF2B5EF4-FFF2-40B4-BE49-F238E27FC236}">
                <a16:creationId xmlns:a16="http://schemas.microsoft.com/office/drawing/2014/main" id="{5FE0D7A0-EF24-4A56-9864-2285EF8A8E3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2024-05-30T17:32:43Z</dcterms:created>
  <dcterms:modified xsi:type="dcterms:W3CDTF">2024-05-30T17:32:43Z</dcterms:modified>
</cp:coreProperties>
</file>

<file path=docProps/thumbnail.jpeg>
</file>